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75" r:id="rId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1E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04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86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86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12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28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76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45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2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0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6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0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3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72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8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43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27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281729-C5AE-4DCA-99E3-7432770724E4}" type="datetimeFigureOut">
              <a:rPr kumimoji="1" lang="ja-JP" altLang="en-US" smtClean="0"/>
              <a:t>2020/6/28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495BB1-26CD-4A9F-8935-75EF6322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92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80D538F-3243-4544-BB3E-B2A60CD6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824" y="5871760"/>
            <a:ext cx="6902603" cy="393991"/>
          </a:xfrm>
        </p:spPr>
        <p:txBody>
          <a:bodyPr>
            <a:noAutofit/>
          </a:bodyPr>
          <a:lstStyle/>
          <a:p>
            <a:pPr marL="34290" indent="0">
              <a:buNone/>
            </a:pPr>
            <a:endParaRPr lang="en-US" altLang="ja-JP" sz="1600" dirty="0">
              <a:solidFill>
                <a:schemeClr val="bg1"/>
              </a:solidFill>
              <a:highlight>
                <a:srgbClr val="FFFF00"/>
              </a:highlight>
              <a:latin typeface="+mn-ea"/>
            </a:endParaRPr>
          </a:p>
          <a:p>
            <a:pPr marL="34290" indent="0">
              <a:buNone/>
            </a:pP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申し込み　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</a:t>
            </a: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スタート　定員になり次第締め切りです。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" indent="0">
              <a:buNone/>
            </a:pP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申し込み方法 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LINE</a:t>
            </a: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＠にてご参加お願いします。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" indent="0">
              <a:buNone/>
            </a:pPr>
            <a:r>
              <a:rPr lang="ja-JP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お支払い方法　当日イベント前にお支払いをお願いいたします。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" indent="0">
              <a:buNone/>
            </a:pPr>
            <a:endParaRPr lang="en-US" altLang="ja-JP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491F9E-7136-492C-BBB9-3DC2C85CF7CE}"/>
              </a:ext>
            </a:extLst>
          </p:cNvPr>
          <p:cNvSpPr txBox="1"/>
          <p:nvPr/>
        </p:nvSpPr>
        <p:spPr>
          <a:xfrm>
            <a:off x="2121050" y="3367284"/>
            <a:ext cx="62093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>
                <a:solidFill>
                  <a:schemeClr val="bg1"/>
                </a:solidFill>
                <a:latin typeface="Corbel" panose="020B0503020204020204"/>
                <a:ea typeface="ＭＳ ゴシック" panose="020B0609070205080204" pitchFamily="49" charset="-128"/>
              </a:rPr>
              <a:t>①２時間しっかりと配球や動きの練習</a:t>
            </a:r>
            <a:endParaRPr kumimoji="1" lang="en-US" altLang="ja-JP" dirty="0">
              <a:solidFill>
                <a:schemeClr val="bg1"/>
              </a:solidFill>
              <a:latin typeface="Corbel" panose="020B0503020204020204"/>
              <a:ea typeface="ＭＳ ゴシック" panose="020B0609070205080204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>
                <a:solidFill>
                  <a:schemeClr val="bg1"/>
                </a:solidFill>
                <a:latin typeface="Corbel" panose="020B0503020204020204"/>
                <a:ea typeface="ＭＳ ゴシック" panose="020B0609070205080204" pitchFamily="49" charset="-128"/>
              </a:rPr>
              <a:t>②３０分のマッチ練習でしっかり復習</a:t>
            </a:r>
            <a:endParaRPr kumimoji="1" lang="en-US" altLang="ja-JP" dirty="0">
              <a:solidFill>
                <a:schemeClr val="bg1"/>
              </a:solidFill>
              <a:latin typeface="Corbel" panose="020B0503020204020204"/>
              <a:ea typeface="ＭＳ ゴシック" panose="020B0609070205080204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>
                <a:solidFill>
                  <a:schemeClr val="bg1"/>
                </a:solidFill>
                <a:latin typeface="Corbel" panose="020B0503020204020204"/>
                <a:ea typeface="ＭＳ ゴシック" panose="020B0609070205080204" pitchFamily="49" charset="-128"/>
              </a:rPr>
              <a:t>③ダブルスのイロハをお伝え</a:t>
            </a:r>
            <a:endParaRPr kumimoji="1" lang="en-US" altLang="ja-JP" dirty="0">
              <a:solidFill>
                <a:schemeClr val="bg1"/>
              </a:solidFill>
              <a:latin typeface="Corbel" panose="020B0503020204020204"/>
              <a:ea typeface="ＭＳ ゴシック" panose="020B0609070205080204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>
                <a:solidFill>
                  <a:schemeClr val="bg1"/>
                </a:solidFill>
                <a:latin typeface="Corbel" panose="020B0503020204020204"/>
                <a:ea typeface="ＭＳ ゴシック" panose="020B0609070205080204" pitchFamily="49" charset="-128"/>
              </a:rPr>
              <a:t>２人でしっかり身につくレッスンをお届けします！</a:t>
            </a:r>
            <a:endParaRPr kumimoji="1" lang="en-US" altLang="ja-JP" dirty="0">
              <a:solidFill>
                <a:schemeClr val="bg1"/>
              </a:solidFill>
              <a:latin typeface="Corbel" panose="020B0503020204020204"/>
              <a:ea typeface="ＭＳ ゴシック" panose="020B0609070205080204" pitchFamily="49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6AF9341-B217-4BCB-A880-AD45DF8EA1E6}"/>
              </a:ext>
            </a:extLst>
          </p:cNvPr>
          <p:cNvSpPr/>
          <p:nvPr/>
        </p:nvSpPr>
        <p:spPr>
          <a:xfrm>
            <a:off x="6572173" y="1276428"/>
            <a:ext cx="2409196" cy="20440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19F961-3AE1-49F9-965D-8C3ABFDB4D93}"/>
              </a:ext>
            </a:extLst>
          </p:cNvPr>
          <p:cNvSpPr/>
          <p:nvPr/>
        </p:nvSpPr>
        <p:spPr>
          <a:xfrm>
            <a:off x="241271" y="270005"/>
            <a:ext cx="866145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5400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oeiKakugothicUB" panose="020B0909000000000000" pitchFamily="49" charset="-128"/>
                <a:ea typeface="HGSoeiKakugothicUB" panose="020B0909000000000000" pitchFamily="49" charset="-128"/>
              </a:rPr>
              <a:t>熱血レッスン・ゲーム形式</a:t>
            </a:r>
            <a:endParaRPr kumimoji="1" lang="en-US" altLang="ja-JP" sz="54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oeiKakugothicUB" panose="020B0909000000000000" pitchFamily="49" charset="-128"/>
              <a:ea typeface="HGSoeiKakugothicUB" panose="020B0909000000000000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A3C0F0F-28C1-452D-9329-EA289EC12A33}"/>
              </a:ext>
            </a:extLst>
          </p:cNvPr>
          <p:cNvSpPr/>
          <p:nvPr/>
        </p:nvSpPr>
        <p:spPr>
          <a:xfrm>
            <a:off x="539820" y="1578651"/>
            <a:ext cx="5733805" cy="1569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" indent="0" algn="ctr">
              <a:buNone/>
            </a:pP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7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月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21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日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(</a:t>
            </a:r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火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)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　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9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時～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12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時　</a:t>
            </a:r>
            <a:endParaRPr lang="en-US" altLang="ja-JP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  <a:p>
            <a:pPr marL="34290" indent="0" algn="ctr">
              <a:buNone/>
            </a:pP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　レベル・女子連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D〜C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級</a:t>
            </a:r>
            <a:endParaRPr lang="en-US" altLang="ja-JP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FFFF"/>
              </a:highlight>
              <a:latin typeface="+mn-ea"/>
            </a:endParaRPr>
          </a:p>
          <a:p>
            <a:pPr marL="34290" indent="0" algn="ctr">
              <a:buNone/>
            </a:pP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00FF"/>
                </a:highlight>
                <a:latin typeface="+mn-ea"/>
              </a:rPr>
              <a:t>テーマ・ゲーム形式</a:t>
            </a:r>
            <a:endParaRPr lang="en-US" altLang="ja-JP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00FF"/>
              </a:highlight>
              <a:latin typeface="+mn-ea"/>
            </a:endParaRPr>
          </a:p>
          <a:p>
            <a:pPr marL="34290" indent="0" algn="ctr">
              <a:buNone/>
            </a:pP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場所・寝屋川公園テニスコート</a:t>
            </a:r>
            <a:endParaRPr lang="en-US" altLang="ja-JP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CCCB9C7-47C2-48F1-81E0-01432D3F2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5049" r="-1662" b="34239"/>
          <a:stretch/>
        </p:blipFill>
        <p:spPr>
          <a:xfrm>
            <a:off x="6954850" y="1338510"/>
            <a:ext cx="2104715" cy="2044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4C19D1-45A5-41B8-97CD-A3669CBB72F7}"/>
              </a:ext>
            </a:extLst>
          </p:cNvPr>
          <p:cNvSpPr/>
          <p:nvPr/>
        </p:nvSpPr>
        <p:spPr>
          <a:xfrm>
            <a:off x="1601678" y="4596284"/>
            <a:ext cx="81329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参加費　</a:t>
            </a:r>
            <a:r>
              <a:rPr lang="en-US" altLang="ja-JP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3200</a:t>
            </a:r>
            <a:r>
              <a:rPr lang="ja-JP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円税込　ボール代　コート代込　</a:t>
            </a:r>
            <a:endParaRPr lang="en-US" altLang="ja-JP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ea"/>
            </a:endParaRPr>
          </a:p>
          <a:p>
            <a:pPr algn="ctr"/>
            <a:r>
              <a:rPr lang="en-US" altLang="ja-JP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※</a:t>
            </a:r>
            <a:r>
              <a:rPr lang="ja-JP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定員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12</a:t>
            </a:r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名　アウトコート</a:t>
            </a:r>
            <a:r>
              <a:rPr lang="en-US" altLang="ja-JP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2</a:t>
            </a:r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面</a:t>
            </a:r>
            <a:endParaRPr lang="en-US" altLang="ja-JP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FA1F1C3-EA56-4E05-A7E6-06A90449C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8"/>
          <a:stretch/>
        </p:blipFill>
        <p:spPr>
          <a:xfrm>
            <a:off x="55921" y="3507950"/>
            <a:ext cx="2355356" cy="2397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E57CFB0-02BA-6849-8E02-3FE13D9FF8F1}"/>
              </a:ext>
            </a:extLst>
          </p:cNvPr>
          <p:cNvSpPr/>
          <p:nvPr/>
        </p:nvSpPr>
        <p:spPr>
          <a:xfrm>
            <a:off x="55922" y="5643934"/>
            <a:ext cx="2355356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>
                <a:solidFill>
                  <a:schemeClr val="tx1"/>
                </a:solidFill>
              </a:rPr>
              <a:t>＃ストリングハウスリアン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　　　　東村　亮</a:t>
            </a:r>
            <a:endParaRPr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C04BF2D-5A8B-1E47-BA16-0CE2848FA50B}"/>
              </a:ext>
            </a:extLst>
          </p:cNvPr>
          <p:cNvSpPr/>
          <p:nvPr/>
        </p:nvSpPr>
        <p:spPr>
          <a:xfrm>
            <a:off x="6697028" y="2757932"/>
            <a:ext cx="220570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>
                <a:solidFill>
                  <a:schemeClr val="tx1"/>
                </a:solidFill>
              </a:rPr>
              <a:t>＃</a:t>
            </a:r>
            <a:r>
              <a:rPr lang="en-US" altLang="ja-JP" sz="1400" b="1" dirty="0">
                <a:solidFill>
                  <a:schemeClr val="tx1"/>
                </a:solidFill>
              </a:rPr>
              <a:t>GRATIA</a:t>
            </a:r>
          </a:p>
          <a:p>
            <a:r>
              <a:rPr lang="ja-JP" altLang="en-US" sz="1400" b="1">
                <a:solidFill>
                  <a:schemeClr val="tx1"/>
                </a:solidFill>
              </a:rPr>
              <a:t>　　　　川崎泰子</a:t>
            </a:r>
            <a:endParaRPr lang="en-US" altLang="ja-JP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1761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6551</TotalTime>
  <Words>130</Words>
  <Application>Microsoft Macintosh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HGSoeiKakugothicUB</vt:lpstr>
      <vt:lpstr>ＭＳ ゴシック</vt:lpstr>
      <vt:lpstr>メイリオ</vt:lpstr>
      <vt:lpstr>Century Gothic</vt:lpstr>
      <vt:lpstr>Corbel</vt:lpstr>
      <vt:lpstr>Wingdings 3</vt:lpstr>
      <vt:lpstr>スライス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亮 東村</dc:creator>
  <cp:lastModifiedBy>亮 東村</cp:lastModifiedBy>
  <cp:revision>59</cp:revision>
  <cp:lastPrinted>2019-03-24T02:39:30Z</cp:lastPrinted>
  <dcterms:created xsi:type="dcterms:W3CDTF">2019-02-19T09:40:35Z</dcterms:created>
  <dcterms:modified xsi:type="dcterms:W3CDTF">2020-06-28T14:21:20Z</dcterms:modified>
</cp:coreProperties>
</file>